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22" r:id="rId2"/>
    <p:sldId id="323" r:id="rId3"/>
    <p:sldId id="31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12" r:id="rId23"/>
    <p:sldId id="313" r:id="rId24"/>
    <p:sldId id="276" r:id="rId25"/>
    <p:sldId id="277" r:id="rId26"/>
    <p:sldId id="278" r:id="rId27"/>
    <p:sldId id="279" r:id="rId28"/>
    <p:sldId id="314" r:id="rId29"/>
    <p:sldId id="317" r:id="rId30"/>
    <p:sldId id="318" r:id="rId31"/>
    <p:sldId id="319" r:id="rId32"/>
    <p:sldId id="31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F154C-E6B2-40BC-B83D-65DCEAB6767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29676-DB88-49AF-9B88-5D36721775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0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E8B413D-BF41-4F56-A68A-1C0460F46E57}" type="slidenum">
              <a:rPr lang="ru-RU">
                <a:latin typeface="Tahoma" pitchFamily="34" charset="0"/>
              </a:rPr>
              <a:pPr eaLnBrk="1" hangingPunct="1"/>
              <a:t>1</a:t>
            </a:fld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6D6A0D6-9EF3-48E6-89C4-18530B79D4C8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B46EB5C-573E-40CE-B86E-303CF7C6BF3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ru-RU" sz="1400">
                <a:solidFill>
                  <a:srgbClr val="FFFF00"/>
                </a:solidFill>
              </a:rPr>
              <a:t>МИНИСТЕРСТВО </a:t>
            </a:r>
            <a:r>
              <a:rPr kumimoji="1" lang="en-US" sz="1400">
                <a:solidFill>
                  <a:srgbClr val="FFFF00"/>
                </a:solidFill>
              </a:rPr>
              <a:t> </a:t>
            </a:r>
            <a:r>
              <a:rPr kumimoji="1" lang="ru-RU" sz="1400">
                <a:solidFill>
                  <a:srgbClr val="FFFF00"/>
                </a:solidFill>
              </a:rPr>
              <a:t>ОБРАЗОВАНИЯ И НАУКИ РОССИЙСКОЙ ФЕДЕРАЦИИ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ФЕДЕРАЛЬНОЕ ГОСУДАРСТВЕННОЕ БЮДЖЕТНОЕ ОБРАЗОВАТЕЛЬНОЕ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УЧРЕЖДЕНИЕ ВЫСШЕГО ОБРАЗОВАНИЯ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«РОСТОВСКИЙ ГОСУДАРСТВЕННЫЙ ЭКОНОМИЧЕСКИЙ УНИВЕРСИТЕТ (РИНХ)»</a:t>
            </a:r>
            <a:endParaRPr lang="ru-RU" sz="1400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3149600" y="2806700"/>
            <a:ext cx="258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ru-RU" sz="1400">
                <a:solidFill>
                  <a:srgbClr val="FFFF00"/>
                </a:solidFill>
              </a:rPr>
              <a:t>ЮРИДИЧЕСКИЙ ФАКУЛЬТЕТ </a:t>
            </a:r>
            <a:endParaRPr lang="ru-RU" sz="1400"/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3224213"/>
            <a:ext cx="87137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СУДЕБНОЙ ЭКСПЕРТИЗЫ И КРИМИНАЛИСТИКИ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6513" y="3789363"/>
            <a:ext cx="4114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ИНФОРМАЦИОННЫЙ МАТЕРИАЛ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241300" y="4292600"/>
            <a:ext cx="8785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«ОСОБЕННОСТИ </a:t>
            </a:r>
            <a:r>
              <a:rPr lang="ru-RU" sz="2800" b="1" dirty="0">
                <a:solidFill>
                  <a:srgbClr val="FFC000"/>
                </a:solidFill>
              </a:rPr>
              <a:t>ИСПОЛЬЗОВАНИЯ АВТОМАТИЗИРОВАННОЙ БАЛЛИСТИЧЕСКОЙ ИДЕНТИФИКАЦИОННОЙ СИСТЕМЫ «ТАИС-04» В РАСКРЫТИИ И РАССЛЕДОВАНИИ </a:t>
            </a:r>
            <a:r>
              <a:rPr lang="ru-RU" sz="2800" b="1" dirty="0" smtClean="0">
                <a:solidFill>
                  <a:srgbClr val="FFC000"/>
                </a:solidFill>
              </a:rPr>
              <a:t>ПРЕСТУПЛЕНИЙ»</a:t>
            </a:r>
            <a:endParaRPr lang="ru-RU" sz="2800" b="1" dirty="0">
              <a:solidFill>
                <a:srgbClr val="FFC000"/>
              </a:solidFill>
            </a:endParaRPr>
          </a:p>
          <a:p>
            <a:pPr algn="ctr"/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079" name="Picture 8" descr="C:\Users\Leon\Desktop\ЛОГОТИП РИН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22375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90988"/>
      </p:ext>
    </p:extLst>
  </p:cSld>
  <p:clrMapOvr>
    <a:masterClrMapping/>
  </p:clrMapOvr>
  <p:transition spd="slow" advTm="168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304"/>
            <a:ext cx="835363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6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0744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07058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3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0172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24936" cy="574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8999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937"/>
            <a:ext cx="828239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9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6688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6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5322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5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320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5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04664"/>
            <a:ext cx="809625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3875" y="3982889"/>
            <a:ext cx="80962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«ОСОБЕННОСТИ ИСПОЛЬЗОВАНИЯ АВТОМАТИЗИРОВАННОЙ БАЛЛИСТИЧЕСКОЙ ИДЕНТИФИКАЦИОННОЙ СИСТЕМЫ «ТАИС-04» В РАСКРЫТИИ И РАССЛЕДОВАНИИ ПРЕСТУПЛЕНИЙ НА ПРИМЕРЕ ОПЫТА ЭКСПЕРТНО-КРИМИНАЛИСТИЧЕСКОГО ЦЕНТРА ГУ МВД РОССИИ 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ПО РОСТОВСКОЙ ОБЛАСТИ»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929"/>
            <a:ext cx="820486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3" y="260648"/>
            <a:ext cx="87602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3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1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835919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7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5869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6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913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7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1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LEO\АРХИВЫ 2014\29-11-2013_15-38-42\1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12005" r="6325" b="18298"/>
          <a:stretch/>
        </p:blipFill>
        <p:spPr bwMode="auto">
          <a:xfrm>
            <a:off x="1971675" y="581025"/>
            <a:ext cx="5200650" cy="5695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01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7777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71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3079" y="5949280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АБИС «ТАИС-04» 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1399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LEO\ПРИКАЗЫ\Приказ 70\Информационная карта 2 вторая сторо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28699"/>
            <a:ext cx="3854187" cy="53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352622" cy="55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0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921168"/>
            <a:ext cx="6008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БЛАГОДАРЮ ЗА ВНИМАНИЕ!!!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4920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АВТОМАТИЗИРОВАННАЯ БАЛЛИСТИЧЕСКАЯ ИДЕНТИФИКАЦИОННАЯ СИСТЕМА «ТАИС-04»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2542"/>
            <a:ext cx="8208912" cy="496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4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9" y="2719748"/>
            <a:ext cx="2705492" cy="27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587987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2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9497"/>
            <a:ext cx="82768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9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48200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23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1425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4181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0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148</TotalTime>
  <Words>89</Words>
  <Application>Microsoft Office PowerPoint</Application>
  <PresentationFormat>Экран (4:3)</PresentationFormat>
  <Paragraphs>14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kbp10</dc:creator>
  <cp:lastModifiedBy>Л. А. Бушмакина</cp:lastModifiedBy>
  <cp:revision>24</cp:revision>
  <dcterms:created xsi:type="dcterms:W3CDTF">2014-11-07T08:06:25Z</dcterms:created>
  <dcterms:modified xsi:type="dcterms:W3CDTF">2018-12-11T11:33:36Z</dcterms:modified>
</cp:coreProperties>
</file>